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08:19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09:33.3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09:37.9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09:38.7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09:39.3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10:38.7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74 24575,'-8'-8'0,"-4"-22"0,1-5-8191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10:52.5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7T10:10:56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49E44-6C5D-4446-87E2-8040F2AF3FB6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AC46-4171-42BF-9ACC-846C0E9DEE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46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2AC46-4171-42BF-9ACC-846C0E9DEE9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80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734382"/>
            <a:ext cx="4888112" cy="334561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181602"/>
            <a:ext cx="4888112" cy="18287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96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5719165"/>
            <a:ext cx="5829993" cy="108214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931015"/>
            <a:ext cx="5525174" cy="428551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811637"/>
            <a:ext cx="5830004" cy="90996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1"/>
            <a:ext cx="5830004" cy="4569660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606428"/>
            <a:ext cx="5830004" cy="2115173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33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163451"/>
            <a:ext cx="5232798" cy="36398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13376"/>
            <a:ext cx="4923168" cy="79305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5830397"/>
            <a:ext cx="5830004" cy="18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53220" y="1183812"/>
            <a:ext cx="410166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160020"/>
            <a:ext cx="415231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260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2851630"/>
            <a:ext cx="5830004" cy="3349113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216447"/>
            <a:ext cx="5830004" cy="1520859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82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5830004" cy="21401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156124"/>
            <a:ext cx="1855674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3924475"/>
            <a:ext cx="1855674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156124"/>
            <a:ext cx="1851481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3924475"/>
            <a:ext cx="1858135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156124"/>
            <a:ext cx="1859022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3924475"/>
            <a:ext cx="1859022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941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14363"/>
            <a:ext cx="5830004" cy="2138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5606427"/>
            <a:ext cx="1854230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156124"/>
            <a:ext cx="1854230" cy="2032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374776"/>
            <a:ext cx="1854230" cy="134682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5606427"/>
            <a:ext cx="1857278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156124"/>
            <a:ext cx="1858136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374776"/>
            <a:ext cx="1858136" cy="134682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5606427"/>
            <a:ext cx="1856633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156124"/>
            <a:ext cx="1859022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374773"/>
            <a:ext cx="1859093" cy="134682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0651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156126"/>
            <a:ext cx="5830004" cy="4565476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5911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12803"/>
            <a:ext cx="1436246" cy="69087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12803"/>
            <a:ext cx="4308032" cy="690879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53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5829653" cy="45654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5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04753"/>
            <a:ext cx="5822861" cy="3649092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4876611"/>
            <a:ext cx="5822861" cy="182424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73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156125"/>
            <a:ext cx="2872140" cy="45654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156125"/>
            <a:ext cx="2871788" cy="45654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372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161357"/>
            <a:ext cx="2741330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068018"/>
            <a:ext cx="2872140" cy="36535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161357"/>
            <a:ext cx="2746015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068018"/>
            <a:ext cx="2871788" cy="36535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2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94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68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12800"/>
            <a:ext cx="2213825" cy="269766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12802"/>
            <a:ext cx="3487592" cy="690879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510469"/>
            <a:ext cx="2213825" cy="421113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47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12800"/>
            <a:ext cx="3097214" cy="269767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12801"/>
            <a:ext cx="2254388" cy="69088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510472"/>
            <a:ext cx="3097203" cy="421112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13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24691"/>
            <a:ext cx="5830004" cy="2128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156126"/>
            <a:ext cx="5830004" cy="4565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7844369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F668CB05-4D12-4888-AB05-D7F95CA9BA11}" type="datetimeFigureOut">
              <a:rPr lang="el-GR" smtClean="0"/>
              <a:t>27/4/2023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7844369"/>
            <a:ext cx="37534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7844369"/>
            <a:ext cx="42987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7A4B76C5-6CC4-4A6A-8FCB-977CFE511E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35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customXml" Target="../ink/ink2.xml"/><Relationship Id="rId12" Type="http://schemas.openxmlformats.org/officeDocument/2006/relationships/customXml" Target="../ink/ink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customXml" Target="../ink/ink5.xml"/><Relationship Id="rId5" Type="http://schemas.openxmlformats.org/officeDocument/2006/relationships/customXml" Target="../ink/ink1.xml"/><Relationship Id="rId15" Type="http://schemas.openxmlformats.org/officeDocument/2006/relationships/customXml" Target="../ink/ink8.xml"/><Relationship Id="rId10" Type="http://schemas.openxmlformats.org/officeDocument/2006/relationships/customXml" Target="../ink/ink4.xml"/><Relationship Id="rId4" Type="http://schemas.openxmlformats.org/officeDocument/2006/relationships/image" Target="../media/image5.png"/><Relationship Id="rId9" Type="http://schemas.openxmlformats.org/officeDocument/2006/relationships/customXml" Target="../ink/ink3.xml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Εικόνα 13" descr="Εικόνα που περιέχει κείμενο, διανυσματικά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01908B16-12D8-E7AA-52F2-C09B4F2DBC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04" y="1321678"/>
            <a:ext cx="6148000" cy="497817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7954" y="1368665"/>
            <a:ext cx="6529854" cy="20880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2800" b="1" dirty="0">
                <a:latin typeface="Comic Sans MS" panose="030F0702030302020204" pitchFamily="66" charset="0"/>
              </a:rPr>
              <a:t>«</a:t>
            </a:r>
            <a:r>
              <a:rPr lang="el-GR" sz="2800" b="1" dirty="0" err="1">
                <a:latin typeface="Comic Sans MS" panose="030F0702030302020204" pitchFamily="66" charset="0"/>
              </a:rPr>
              <a:t>ΚαλΟκαιΡινΗ</a:t>
            </a:r>
            <a:r>
              <a:rPr lang="el-GR" sz="2800" b="1" dirty="0">
                <a:latin typeface="Comic Sans MS" panose="030F0702030302020204" pitchFamily="66" charset="0"/>
              </a:rPr>
              <a:t> </a:t>
            </a:r>
            <a:r>
              <a:rPr lang="el-GR" sz="2800" b="1" dirty="0" err="1">
                <a:latin typeface="Comic Sans MS" panose="030F0702030302020204" pitchFamily="66" charset="0"/>
              </a:rPr>
              <a:t>ΣυνΤροφιΑ</a:t>
            </a:r>
            <a:r>
              <a:rPr lang="el-GR" sz="2800" b="1" dirty="0">
                <a:latin typeface="Comic Sans MS" panose="030F0702030302020204" pitchFamily="66" charset="0"/>
              </a:rPr>
              <a:t> </a:t>
            </a:r>
            <a:r>
              <a:rPr lang="el-GR" sz="2800" b="1" dirty="0" err="1">
                <a:latin typeface="Comic Sans MS" panose="030F0702030302020204" pitchFamily="66" charset="0"/>
              </a:rPr>
              <a:t>ΣτηΝ</a:t>
            </a:r>
            <a:r>
              <a:rPr lang="el-GR" sz="2800" b="1" dirty="0">
                <a:latin typeface="Comic Sans MS" panose="030F0702030302020204" pitchFamily="66" charset="0"/>
              </a:rPr>
              <a:t> </a:t>
            </a:r>
            <a:r>
              <a:rPr lang="el-GR" sz="2800" b="1" dirty="0" err="1">
                <a:latin typeface="Comic Sans MS" panose="030F0702030302020204" pitchFamily="66" charset="0"/>
              </a:rPr>
              <a:t>ΑγαΠημΕνη</a:t>
            </a:r>
            <a:r>
              <a:rPr lang="el-GR" sz="2800" b="1" dirty="0">
                <a:latin typeface="Comic Sans MS" panose="030F0702030302020204" pitchFamily="66" charset="0"/>
              </a:rPr>
              <a:t> </a:t>
            </a:r>
            <a:r>
              <a:rPr lang="el-GR" sz="2800" b="1" dirty="0" err="1">
                <a:latin typeface="Comic Sans MS" panose="030F0702030302020204" pitchFamily="66" charset="0"/>
              </a:rPr>
              <a:t>μΑς</a:t>
            </a:r>
            <a:r>
              <a:rPr lang="el-GR" sz="2800" b="1" dirty="0">
                <a:latin typeface="Comic Sans MS" panose="030F0702030302020204" pitchFamily="66" charset="0"/>
              </a:rPr>
              <a:t> </a:t>
            </a:r>
            <a:r>
              <a:rPr lang="el-GR" sz="2800" b="1" dirty="0" err="1">
                <a:latin typeface="Comic Sans MS" panose="030F0702030302020204" pitchFamily="66" charset="0"/>
              </a:rPr>
              <a:t>πΟλη</a:t>
            </a:r>
            <a:r>
              <a:rPr lang="el-GR" sz="2800" b="1" dirty="0">
                <a:latin typeface="Comic Sans MS" panose="030F0702030302020204" pitchFamily="66" charset="0"/>
              </a:rPr>
              <a:t>»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l-GR" sz="2800" dirty="0">
                <a:latin typeface="Comic Sans MS" panose="030F0702030302020204" pitchFamily="66" charset="0"/>
              </a:rPr>
              <a:t>1</a:t>
            </a:r>
            <a:r>
              <a:rPr lang="en-US" sz="2800" dirty="0">
                <a:latin typeface="Comic Sans MS" panose="030F0702030302020204" pitchFamily="66" charset="0"/>
              </a:rPr>
              <a:t>9</a:t>
            </a:r>
            <a:r>
              <a:rPr lang="el-GR" sz="2800" dirty="0">
                <a:latin typeface="Comic Sans MS" panose="030F0702030302020204" pitchFamily="66" charset="0"/>
              </a:rPr>
              <a:t>-</a:t>
            </a:r>
            <a:r>
              <a:rPr lang="en-US" sz="2800" dirty="0">
                <a:latin typeface="Comic Sans MS" panose="030F0702030302020204" pitchFamily="66" charset="0"/>
              </a:rPr>
              <a:t>30</a:t>
            </a:r>
            <a:r>
              <a:rPr lang="el-GR" sz="2800" dirty="0">
                <a:latin typeface="Comic Sans MS" panose="030F0702030302020204" pitchFamily="66" charset="0"/>
              </a:rPr>
              <a:t> ΙΟΥΝΙΟΥ</a:t>
            </a:r>
            <a:endParaRPr lang="el-GR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97119" y="5443969"/>
            <a:ext cx="6746358" cy="200054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ΑπΟ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τις 8 το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πρωΙ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Εως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και τις 4 το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μεσημΕρι</a:t>
            </a:r>
            <a:endParaRPr lang="el-GR" sz="2100" b="1" dirty="0">
              <a:solidFill>
                <a:schemeClr val="tx1"/>
              </a:solidFill>
              <a:latin typeface="Candara" panose="020E0502030303020204" pitchFamily="34" charset="0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ΔημιουργικΑ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εργαστΗρια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,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θεατρικΟ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παιχνΙδι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,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αθλητικΕς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δραστηριΟτητες</a:t>
            </a:r>
            <a:endParaRPr lang="el-GR" sz="2100" b="1" dirty="0">
              <a:solidFill>
                <a:schemeClr val="tx1"/>
              </a:solidFill>
              <a:latin typeface="Candara" panose="020E0502030303020204" pitchFamily="34" charset="0"/>
              <a:ea typeface="+mj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Για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παιδιΑ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ηλικΙας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r>
              <a:rPr lang="en-US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6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-12 </a:t>
            </a:r>
            <a:r>
              <a:rPr lang="el-GR" sz="2100" b="1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ετΩν</a:t>
            </a:r>
            <a:r>
              <a:rPr lang="el-GR" sz="2100" b="1" dirty="0">
                <a:solidFill>
                  <a:schemeClr val="tx1"/>
                </a:solidFill>
                <a:latin typeface="Candara" panose="020E0502030303020204" pitchFamily="34" charset="0"/>
                <a:ea typeface="+mj-ea"/>
              </a:rPr>
              <a:t> </a:t>
            </a:r>
            <a:endParaRPr lang="el-GR" sz="2100" dirty="0">
              <a:solidFill>
                <a:schemeClr val="tx1"/>
              </a:solidFill>
            </a:endParaRPr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-121704" y="7266324"/>
            <a:ext cx="7101408" cy="17118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  <a:effectLst>
            <a:softEdge rad="635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ctr"/>
            <a:r>
              <a:rPr lang="el-GR" sz="1900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Τόπος διεξαγωγής:</a:t>
            </a:r>
          </a:p>
          <a:p>
            <a:pPr algn="ctr"/>
            <a:r>
              <a:rPr lang="el-GR" sz="1900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 Ι.Ν. Αγ. Γεωργίου Ν. Ψυχικού, Χρυσοστόμου Σμύρνης 22</a:t>
            </a:r>
          </a:p>
          <a:p>
            <a:pPr algn="ctr"/>
            <a:r>
              <a:rPr lang="el-GR" sz="1900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(πλησίον Σταθμού Μετρό Εθνική Άμυνα)</a:t>
            </a:r>
            <a:endParaRPr lang="en-US" sz="1900" b="1" dirty="0"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andara" panose="020E0502030303020204" pitchFamily="34" charset="0"/>
            </a:endParaRPr>
          </a:p>
          <a:p>
            <a:pPr algn="ctr"/>
            <a:r>
              <a:rPr lang="el-GR" sz="1900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Πληροφορίες – Δηλώσεις συμμετοχής</a:t>
            </a:r>
            <a:r>
              <a:rPr lang="el-GR" sz="1900" b="1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:  </a:t>
            </a:r>
            <a:r>
              <a:rPr lang="en-US" sz="1900" b="1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2130184436</a:t>
            </a:r>
            <a:endParaRPr lang="el-GR" sz="1900" b="1" dirty="0"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andara" panose="020E0502030303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038" y="123576"/>
            <a:ext cx="1017588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940030" y="165874"/>
            <a:ext cx="49779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l-GR" sz="2000" b="1" kern="0" dirty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  <a:r>
              <a:rPr lang="el-GR" b="1" kern="0" dirty="0">
                <a:solidFill>
                  <a:prstClr val="black"/>
                </a:solidFill>
                <a:latin typeface="Candara" panose="020E0502030303020204" pitchFamily="34" charset="0"/>
              </a:rPr>
              <a:t>ΙΔΡΥΜΑ ΝΕΟΤΗΤ</a:t>
            </a:r>
            <a:r>
              <a:rPr lang="en-US" b="1" kern="0" dirty="0">
                <a:solidFill>
                  <a:prstClr val="black"/>
                </a:solidFill>
                <a:latin typeface="Candara" panose="020E0502030303020204" pitchFamily="34" charset="0"/>
              </a:rPr>
              <a:t>O</a:t>
            </a:r>
            <a:r>
              <a:rPr lang="el-GR" b="1" kern="0" dirty="0">
                <a:solidFill>
                  <a:prstClr val="black"/>
                </a:solidFill>
                <a:latin typeface="Candara" panose="020E0502030303020204" pitchFamily="34" charset="0"/>
              </a:rPr>
              <a:t>Σ ΚΑΙ </a:t>
            </a:r>
            <a:r>
              <a:rPr lang="en-US" b="1" kern="0" dirty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  <a:r>
              <a:rPr lang="el-GR" b="1" kern="0" dirty="0">
                <a:solidFill>
                  <a:prstClr val="black"/>
                </a:solidFill>
                <a:latin typeface="Candara" panose="020E0502030303020204" pitchFamily="34" charset="0"/>
              </a:rPr>
              <a:t>ΟΙΚΟΓΕΝΕΙΑΣ </a:t>
            </a:r>
            <a:endParaRPr lang="en-US" b="1" kern="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lvl="0" algn="ctr">
              <a:defRPr/>
            </a:pPr>
            <a:r>
              <a:rPr lang="el-GR" b="1" kern="0" dirty="0">
                <a:solidFill>
                  <a:prstClr val="black"/>
                </a:solidFill>
                <a:latin typeface="Candara" panose="020E0502030303020204" pitchFamily="34" charset="0"/>
              </a:rPr>
              <a:t>     Ι. ΑΡΧΙΕΠΙΣΚΟΠΗΣ ΑΘΗΝΩΝ</a:t>
            </a:r>
            <a:endParaRPr lang="el-GR" kern="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Γραφή 3">
                <a:extLst>
                  <a:ext uri="{FF2B5EF4-FFF2-40B4-BE49-F238E27FC236}">
                    <a16:creationId xmlns:a16="http://schemas.microsoft.com/office/drawing/2014/main" id="{BA8D979D-C3ED-D7C0-A191-E260655FD827}"/>
                  </a:ext>
                </a:extLst>
              </p14:cNvPr>
              <p14:cNvContentPartPr/>
              <p14:nvPr/>
            </p14:nvContentPartPr>
            <p14:xfrm>
              <a:off x="-2724420" y="323700"/>
              <a:ext cx="360" cy="360"/>
            </p14:xfrm>
          </p:contentPart>
        </mc:Choice>
        <mc:Fallback xmlns="">
          <p:pic>
            <p:nvPicPr>
              <p:cNvPr id="4" name="Γραφή 3">
                <a:extLst>
                  <a:ext uri="{FF2B5EF4-FFF2-40B4-BE49-F238E27FC236}">
                    <a16:creationId xmlns:a16="http://schemas.microsoft.com/office/drawing/2014/main" id="{BA8D979D-C3ED-D7C0-A191-E260655FD82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733420" y="3147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Γραφή 5">
                <a:extLst>
                  <a:ext uri="{FF2B5EF4-FFF2-40B4-BE49-F238E27FC236}">
                    <a16:creationId xmlns:a16="http://schemas.microsoft.com/office/drawing/2014/main" id="{8C53C03F-4FB9-F2A1-0949-F31DAF874345}"/>
                  </a:ext>
                </a:extLst>
              </p14:cNvPr>
              <p14:cNvContentPartPr/>
              <p14:nvPr/>
            </p14:nvContentPartPr>
            <p14:xfrm>
              <a:off x="-3048420" y="3885540"/>
              <a:ext cx="360" cy="360"/>
            </p14:xfrm>
          </p:contentPart>
        </mc:Choice>
        <mc:Fallback xmlns="">
          <p:pic>
            <p:nvPicPr>
              <p:cNvPr id="6" name="Γραφή 5">
                <a:extLst>
                  <a:ext uri="{FF2B5EF4-FFF2-40B4-BE49-F238E27FC236}">
                    <a16:creationId xmlns:a16="http://schemas.microsoft.com/office/drawing/2014/main" id="{8C53C03F-4FB9-F2A1-0949-F31DAF87434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3057420" y="38765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Γραφή 7">
                <a:extLst>
                  <a:ext uri="{FF2B5EF4-FFF2-40B4-BE49-F238E27FC236}">
                    <a16:creationId xmlns:a16="http://schemas.microsoft.com/office/drawing/2014/main" id="{F5432E09-D103-BABA-893D-61CF7FBC2224}"/>
                  </a:ext>
                </a:extLst>
              </p14:cNvPr>
              <p14:cNvContentPartPr/>
              <p14:nvPr/>
            </p14:nvContentPartPr>
            <p14:xfrm>
              <a:off x="971340" y="5657460"/>
              <a:ext cx="360" cy="360"/>
            </p14:xfrm>
          </p:contentPart>
        </mc:Choice>
        <mc:Fallback xmlns="">
          <p:pic>
            <p:nvPicPr>
              <p:cNvPr id="8" name="Γραφή 7">
                <a:extLst>
                  <a:ext uri="{FF2B5EF4-FFF2-40B4-BE49-F238E27FC236}">
                    <a16:creationId xmlns:a16="http://schemas.microsoft.com/office/drawing/2014/main" id="{F5432E09-D103-BABA-893D-61CF7FBC222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62340" y="56484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Γραφή 8">
                <a:extLst>
                  <a:ext uri="{FF2B5EF4-FFF2-40B4-BE49-F238E27FC236}">
                    <a16:creationId xmlns:a16="http://schemas.microsoft.com/office/drawing/2014/main" id="{9B5AB923-F81E-F892-719D-5B38322B2044}"/>
                  </a:ext>
                </a:extLst>
              </p14:cNvPr>
              <p14:cNvContentPartPr/>
              <p14:nvPr/>
            </p14:nvContentPartPr>
            <p14:xfrm>
              <a:off x="3276060" y="6400500"/>
              <a:ext cx="360" cy="360"/>
            </p14:xfrm>
          </p:contentPart>
        </mc:Choice>
        <mc:Fallback xmlns="">
          <p:pic>
            <p:nvPicPr>
              <p:cNvPr id="9" name="Γραφή 8">
                <a:extLst>
                  <a:ext uri="{FF2B5EF4-FFF2-40B4-BE49-F238E27FC236}">
                    <a16:creationId xmlns:a16="http://schemas.microsoft.com/office/drawing/2014/main" id="{9B5AB923-F81E-F892-719D-5B38322B204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67060" y="63915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Γραφή 9">
                <a:extLst>
                  <a:ext uri="{FF2B5EF4-FFF2-40B4-BE49-F238E27FC236}">
                    <a16:creationId xmlns:a16="http://schemas.microsoft.com/office/drawing/2014/main" id="{EC6B4F8F-25BB-B2C9-3E22-2DB8D5A0EBA7}"/>
                  </a:ext>
                </a:extLst>
              </p14:cNvPr>
              <p14:cNvContentPartPr/>
              <p14:nvPr/>
            </p14:nvContentPartPr>
            <p14:xfrm>
              <a:off x="647340" y="3542820"/>
              <a:ext cx="360" cy="360"/>
            </p14:xfrm>
          </p:contentPart>
        </mc:Choice>
        <mc:Fallback xmlns="">
          <p:pic>
            <p:nvPicPr>
              <p:cNvPr id="10" name="Γραφή 9">
                <a:extLst>
                  <a:ext uri="{FF2B5EF4-FFF2-40B4-BE49-F238E27FC236}">
                    <a16:creationId xmlns:a16="http://schemas.microsoft.com/office/drawing/2014/main" id="{EC6B4F8F-25BB-B2C9-3E22-2DB8D5A0EBA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8340" y="35338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Γραφή 21">
                <a:extLst>
                  <a:ext uri="{FF2B5EF4-FFF2-40B4-BE49-F238E27FC236}">
                    <a16:creationId xmlns:a16="http://schemas.microsoft.com/office/drawing/2014/main" id="{8FE4CCFB-CA9F-CD4C-B88C-A4E13A844778}"/>
                  </a:ext>
                </a:extLst>
              </p14:cNvPr>
              <p14:cNvContentPartPr/>
              <p14:nvPr/>
            </p14:nvContentPartPr>
            <p14:xfrm>
              <a:off x="292680" y="6430740"/>
              <a:ext cx="11880" cy="27000"/>
            </p14:xfrm>
          </p:contentPart>
        </mc:Choice>
        <mc:Fallback xmlns="">
          <p:pic>
            <p:nvPicPr>
              <p:cNvPr id="22" name="Γραφή 21">
                <a:extLst>
                  <a:ext uri="{FF2B5EF4-FFF2-40B4-BE49-F238E27FC236}">
                    <a16:creationId xmlns:a16="http://schemas.microsoft.com/office/drawing/2014/main" id="{8FE4CCFB-CA9F-CD4C-B88C-A4E13A84477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4040" y="6422100"/>
                <a:ext cx="2952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Γραφή 22">
                <a:extLst>
                  <a:ext uri="{FF2B5EF4-FFF2-40B4-BE49-F238E27FC236}">
                    <a16:creationId xmlns:a16="http://schemas.microsoft.com/office/drawing/2014/main" id="{6FC3502C-B4AB-0125-8775-353862196B88}"/>
                  </a:ext>
                </a:extLst>
              </p14:cNvPr>
              <p14:cNvContentPartPr/>
              <p14:nvPr/>
            </p14:nvContentPartPr>
            <p14:xfrm>
              <a:off x="2914200" y="2742900"/>
              <a:ext cx="360" cy="360"/>
            </p14:xfrm>
          </p:contentPart>
        </mc:Choice>
        <mc:Fallback xmlns="">
          <p:pic>
            <p:nvPicPr>
              <p:cNvPr id="23" name="Γραφή 22">
                <a:extLst>
                  <a:ext uri="{FF2B5EF4-FFF2-40B4-BE49-F238E27FC236}">
                    <a16:creationId xmlns:a16="http://schemas.microsoft.com/office/drawing/2014/main" id="{6FC3502C-B4AB-0125-8775-353862196B8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05200" y="27339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4" name="Γραφή 23">
                <a:extLst>
                  <a:ext uri="{FF2B5EF4-FFF2-40B4-BE49-F238E27FC236}">
                    <a16:creationId xmlns:a16="http://schemas.microsoft.com/office/drawing/2014/main" id="{872264D0-7040-4FD7-7D14-AD37F9940363}"/>
                  </a:ext>
                </a:extLst>
              </p14:cNvPr>
              <p14:cNvContentPartPr/>
              <p14:nvPr/>
            </p14:nvContentPartPr>
            <p14:xfrm>
              <a:off x="9963000" y="5409780"/>
              <a:ext cx="360" cy="360"/>
            </p14:xfrm>
          </p:contentPart>
        </mc:Choice>
        <mc:Fallback xmlns="">
          <p:pic>
            <p:nvPicPr>
              <p:cNvPr id="24" name="Γραφή 23">
                <a:extLst>
                  <a:ext uri="{FF2B5EF4-FFF2-40B4-BE49-F238E27FC236}">
                    <a16:creationId xmlns:a16="http://schemas.microsoft.com/office/drawing/2014/main" id="{872264D0-7040-4FD7-7D14-AD37F994036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954360" y="54007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1535346"/>
      </p:ext>
    </p:extLst>
  </p:cSld>
  <p:clrMapOvr>
    <a:masterClrMapping/>
  </p:clrMapOvr>
</p:sld>
</file>

<file path=ppt/theme/theme1.xml><?xml version="1.0" encoding="utf-8"?>
<a:theme xmlns:a="http://schemas.openxmlformats.org/drawingml/2006/main" name="Σταγονίδιο">
  <a:themeElements>
    <a:clrScheme name="Γαλαζοπράσιν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Σταγονίδιο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ταγονίδιο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TM04033925[[fn=Σταγονίδιο]]</Template>
  <TotalTime>175</TotalTime>
  <Words>83</Words>
  <Application>Microsoft Office PowerPoint</Application>
  <PresentationFormat>Προβολή στην οθόνη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Comic Sans MS</vt:lpstr>
      <vt:lpstr>Tw Cen MT</vt:lpstr>
      <vt:lpstr>Σταγονίδιο</vt:lpstr>
      <vt:lpstr>«ΚαλΟκαιΡινΗ ΣυνΤροφιΑ ΣτηΝ ΑγαΠημΕνη μΑς πΟλη» 19-30 ΙΟΥΝΙΟΥ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 Xirouhaki</dc:creator>
  <cp:lastModifiedBy>Ίδρυμα Νεότητος και Οικογένειας Ιεράς Αρχιεπισκοπής Αθηνών</cp:lastModifiedBy>
  <cp:revision>13</cp:revision>
  <dcterms:created xsi:type="dcterms:W3CDTF">2019-04-08T09:39:11Z</dcterms:created>
  <dcterms:modified xsi:type="dcterms:W3CDTF">2023-04-27T11:10:52Z</dcterms:modified>
</cp:coreProperties>
</file>